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7" r:id="rId3"/>
    <p:sldId id="259" r:id="rId4"/>
    <p:sldId id="260" r:id="rId5"/>
    <p:sldId id="262" r:id="rId6"/>
    <p:sldId id="263" r:id="rId7"/>
    <p:sldId id="264" r:id="rId8"/>
    <p:sldId id="267" r:id="rId9"/>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2C18E3-6EDF-44CA-9009-D9E1D22B2752}" v="12" dt="2024-01-13T14:41:44.4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1F3969B-AF53-BBC7-45B1-81EFB3C03400}"/>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79A19159-E0BE-5AF6-64A3-D4347B680B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C5AB224C-9CFF-A8D3-2CCC-3B98360E772E}"/>
              </a:ext>
            </a:extLst>
          </p:cNvPr>
          <p:cNvSpPr>
            <a:spLocks noGrp="1"/>
          </p:cNvSpPr>
          <p:nvPr>
            <p:ph type="dt" sz="half" idx="10"/>
          </p:nvPr>
        </p:nvSpPr>
        <p:spPr/>
        <p:txBody>
          <a:bodyPr/>
          <a:lstStyle/>
          <a:p>
            <a:fld id="{86412689-8623-4D79-B775-DB4A19A62F45}" type="datetimeFigureOut">
              <a:rPr lang="nb-NO" smtClean="0"/>
              <a:t>22.01.2024</a:t>
            </a:fld>
            <a:endParaRPr lang="nb-NO"/>
          </a:p>
        </p:txBody>
      </p:sp>
      <p:sp>
        <p:nvSpPr>
          <p:cNvPr id="5" name="Plassholder for bunntekst 4">
            <a:extLst>
              <a:ext uri="{FF2B5EF4-FFF2-40B4-BE49-F238E27FC236}">
                <a16:creationId xmlns:a16="http://schemas.microsoft.com/office/drawing/2014/main" id="{05A29C3C-2AA3-4636-735F-01E3877B7D14}"/>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2A45EE30-A1E6-30E9-13D5-44D90243A507}"/>
              </a:ext>
            </a:extLst>
          </p:cNvPr>
          <p:cNvSpPr>
            <a:spLocks noGrp="1"/>
          </p:cNvSpPr>
          <p:nvPr>
            <p:ph type="sldNum" sz="quarter" idx="12"/>
          </p:nvPr>
        </p:nvSpPr>
        <p:spPr/>
        <p:txBody>
          <a:bodyPr/>
          <a:lstStyle/>
          <a:p>
            <a:fld id="{A22957D8-19B5-4E45-B50B-B2975A5DC1FF}" type="slidenum">
              <a:rPr lang="nb-NO" smtClean="0"/>
              <a:t>‹#›</a:t>
            </a:fld>
            <a:endParaRPr lang="nb-NO"/>
          </a:p>
        </p:txBody>
      </p:sp>
    </p:spTree>
    <p:extLst>
      <p:ext uri="{BB962C8B-B14F-4D97-AF65-F5344CB8AC3E}">
        <p14:creationId xmlns:p14="http://schemas.microsoft.com/office/powerpoint/2010/main" val="741150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B3171FD-877E-4C3E-9D81-D859DD4AA289}"/>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8248BD9E-2892-C833-110E-9998253CA7EF}"/>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FEFD3CBC-B38B-0BA4-5016-AAE2E25ED096}"/>
              </a:ext>
            </a:extLst>
          </p:cNvPr>
          <p:cNvSpPr>
            <a:spLocks noGrp="1"/>
          </p:cNvSpPr>
          <p:nvPr>
            <p:ph type="dt" sz="half" idx="10"/>
          </p:nvPr>
        </p:nvSpPr>
        <p:spPr/>
        <p:txBody>
          <a:bodyPr/>
          <a:lstStyle/>
          <a:p>
            <a:fld id="{86412689-8623-4D79-B775-DB4A19A62F45}" type="datetimeFigureOut">
              <a:rPr lang="nb-NO" smtClean="0"/>
              <a:t>22.01.2024</a:t>
            </a:fld>
            <a:endParaRPr lang="nb-NO"/>
          </a:p>
        </p:txBody>
      </p:sp>
      <p:sp>
        <p:nvSpPr>
          <p:cNvPr id="5" name="Plassholder for bunntekst 4">
            <a:extLst>
              <a:ext uri="{FF2B5EF4-FFF2-40B4-BE49-F238E27FC236}">
                <a16:creationId xmlns:a16="http://schemas.microsoft.com/office/drawing/2014/main" id="{9C88F206-577B-F583-7A51-DE1529B3B37F}"/>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F15940DD-699B-3BC7-5488-5E47A9CA268B}"/>
              </a:ext>
            </a:extLst>
          </p:cNvPr>
          <p:cNvSpPr>
            <a:spLocks noGrp="1"/>
          </p:cNvSpPr>
          <p:nvPr>
            <p:ph type="sldNum" sz="quarter" idx="12"/>
          </p:nvPr>
        </p:nvSpPr>
        <p:spPr/>
        <p:txBody>
          <a:bodyPr/>
          <a:lstStyle/>
          <a:p>
            <a:fld id="{A22957D8-19B5-4E45-B50B-B2975A5DC1FF}" type="slidenum">
              <a:rPr lang="nb-NO" smtClean="0"/>
              <a:t>‹#›</a:t>
            </a:fld>
            <a:endParaRPr lang="nb-NO"/>
          </a:p>
        </p:txBody>
      </p:sp>
    </p:spTree>
    <p:extLst>
      <p:ext uri="{BB962C8B-B14F-4D97-AF65-F5344CB8AC3E}">
        <p14:creationId xmlns:p14="http://schemas.microsoft.com/office/powerpoint/2010/main" val="1829054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8474513F-1BDF-82D5-84D4-02AC4A92E521}"/>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8C7B4DA7-FEAC-8151-8C59-F50CC29F99F1}"/>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C413261C-9FEE-2880-F43E-440291F3BE9A}"/>
              </a:ext>
            </a:extLst>
          </p:cNvPr>
          <p:cNvSpPr>
            <a:spLocks noGrp="1"/>
          </p:cNvSpPr>
          <p:nvPr>
            <p:ph type="dt" sz="half" idx="10"/>
          </p:nvPr>
        </p:nvSpPr>
        <p:spPr/>
        <p:txBody>
          <a:bodyPr/>
          <a:lstStyle/>
          <a:p>
            <a:fld id="{86412689-8623-4D79-B775-DB4A19A62F45}" type="datetimeFigureOut">
              <a:rPr lang="nb-NO" smtClean="0"/>
              <a:t>22.01.2024</a:t>
            </a:fld>
            <a:endParaRPr lang="nb-NO"/>
          </a:p>
        </p:txBody>
      </p:sp>
      <p:sp>
        <p:nvSpPr>
          <p:cNvPr id="5" name="Plassholder for bunntekst 4">
            <a:extLst>
              <a:ext uri="{FF2B5EF4-FFF2-40B4-BE49-F238E27FC236}">
                <a16:creationId xmlns:a16="http://schemas.microsoft.com/office/drawing/2014/main" id="{7454F358-EBD2-0C86-35D7-813232812FB5}"/>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0A93B66F-EB8F-5857-4BB2-FFF0ECD6059C}"/>
              </a:ext>
            </a:extLst>
          </p:cNvPr>
          <p:cNvSpPr>
            <a:spLocks noGrp="1"/>
          </p:cNvSpPr>
          <p:nvPr>
            <p:ph type="sldNum" sz="quarter" idx="12"/>
          </p:nvPr>
        </p:nvSpPr>
        <p:spPr/>
        <p:txBody>
          <a:bodyPr/>
          <a:lstStyle/>
          <a:p>
            <a:fld id="{A22957D8-19B5-4E45-B50B-B2975A5DC1FF}" type="slidenum">
              <a:rPr lang="nb-NO" smtClean="0"/>
              <a:t>‹#›</a:t>
            </a:fld>
            <a:endParaRPr lang="nb-NO"/>
          </a:p>
        </p:txBody>
      </p:sp>
    </p:spTree>
    <p:extLst>
      <p:ext uri="{BB962C8B-B14F-4D97-AF65-F5344CB8AC3E}">
        <p14:creationId xmlns:p14="http://schemas.microsoft.com/office/powerpoint/2010/main" val="3008172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A14C139-965D-56AC-9CD0-C3575D4FFDF1}"/>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161C5EBD-3407-7015-6A17-BD40849C91B7}"/>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AD47D4C9-153A-F78F-F435-2DA57952DE5A}"/>
              </a:ext>
            </a:extLst>
          </p:cNvPr>
          <p:cNvSpPr>
            <a:spLocks noGrp="1"/>
          </p:cNvSpPr>
          <p:nvPr>
            <p:ph type="dt" sz="half" idx="10"/>
          </p:nvPr>
        </p:nvSpPr>
        <p:spPr/>
        <p:txBody>
          <a:bodyPr/>
          <a:lstStyle/>
          <a:p>
            <a:fld id="{86412689-8623-4D79-B775-DB4A19A62F45}" type="datetimeFigureOut">
              <a:rPr lang="nb-NO" smtClean="0"/>
              <a:t>22.01.2024</a:t>
            </a:fld>
            <a:endParaRPr lang="nb-NO"/>
          </a:p>
        </p:txBody>
      </p:sp>
      <p:sp>
        <p:nvSpPr>
          <p:cNvPr id="5" name="Plassholder for bunntekst 4">
            <a:extLst>
              <a:ext uri="{FF2B5EF4-FFF2-40B4-BE49-F238E27FC236}">
                <a16:creationId xmlns:a16="http://schemas.microsoft.com/office/drawing/2014/main" id="{275257A6-FF48-CAA5-D193-CB0E1097EF99}"/>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50A106A2-D675-E308-6E78-9F1CB16C05EC}"/>
              </a:ext>
            </a:extLst>
          </p:cNvPr>
          <p:cNvSpPr>
            <a:spLocks noGrp="1"/>
          </p:cNvSpPr>
          <p:nvPr>
            <p:ph type="sldNum" sz="quarter" idx="12"/>
          </p:nvPr>
        </p:nvSpPr>
        <p:spPr/>
        <p:txBody>
          <a:bodyPr/>
          <a:lstStyle/>
          <a:p>
            <a:fld id="{A22957D8-19B5-4E45-B50B-B2975A5DC1FF}" type="slidenum">
              <a:rPr lang="nb-NO" smtClean="0"/>
              <a:t>‹#›</a:t>
            </a:fld>
            <a:endParaRPr lang="nb-NO"/>
          </a:p>
        </p:txBody>
      </p:sp>
    </p:spTree>
    <p:extLst>
      <p:ext uri="{BB962C8B-B14F-4D97-AF65-F5344CB8AC3E}">
        <p14:creationId xmlns:p14="http://schemas.microsoft.com/office/powerpoint/2010/main" val="3368238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D5938D4-D4BB-31D1-4A4B-45CDC151D0EE}"/>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9E77CAAE-C8E2-2C8E-62ED-A5444B408D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7A6B7F79-7AF3-07A7-7F14-C691889245E1}"/>
              </a:ext>
            </a:extLst>
          </p:cNvPr>
          <p:cNvSpPr>
            <a:spLocks noGrp="1"/>
          </p:cNvSpPr>
          <p:nvPr>
            <p:ph type="dt" sz="half" idx="10"/>
          </p:nvPr>
        </p:nvSpPr>
        <p:spPr/>
        <p:txBody>
          <a:bodyPr/>
          <a:lstStyle/>
          <a:p>
            <a:fld id="{86412689-8623-4D79-B775-DB4A19A62F45}" type="datetimeFigureOut">
              <a:rPr lang="nb-NO" smtClean="0"/>
              <a:t>22.01.2024</a:t>
            </a:fld>
            <a:endParaRPr lang="nb-NO"/>
          </a:p>
        </p:txBody>
      </p:sp>
      <p:sp>
        <p:nvSpPr>
          <p:cNvPr id="5" name="Plassholder for bunntekst 4">
            <a:extLst>
              <a:ext uri="{FF2B5EF4-FFF2-40B4-BE49-F238E27FC236}">
                <a16:creationId xmlns:a16="http://schemas.microsoft.com/office/drawing/2014/main" id="{1187A4D6-A6C8-12A6-559C-F2E72266E535}"/>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CFF4094D-F4DD-E4FD-E069-9D76D85F71FD}"/>
              </a:ext>
            </a:extLst>
          </p:cNvPr>
          <p:cNvSpPr>
            <a:spLocks noGrp="1"/>
          </p:cNvSpPr>
          <p:nvPr>
            <p:ph type="sldNum" sz="quarter" idx="12"/>
          </p:nvPr>
        </p:nvSpPr>
        <p:spPr/>
        <p:txBody>
          <a:bodyPr/>
          <a:lstStyle/>
          <a:p>
            <a:fld id="{A22957D8-19B5-4E45-B50B-B2975A5DC1FF}" type="slidenum">
              <a:rPr lang="nb-NO" smtClean="0"/>
              <a:t>‹#›</a:t>
            </a:fld>
            <a:endParaRPr lang="nb-NO"/>
          </a:p>
        </p:txBody>
      </p:sp>
    </p:spTree>
    <p:extLst>
      <p:ext uri="{BB962C8B-B14F-4D97-AF65-F5344CB8AC3E}">
        <p14:creationId xmlns:p14="http://schemas.microsoft.com/office/powerpoint/2010/main" val="2952460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06238FC-7B63-12D9-56B9-0A05C1023FFE}"/>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E77EA93B-90F1-8A41-AF4C-7F0475C40499}"/>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32A86C0B-7D82-FAC6-7DED-73F55ED98EE7}"/>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4DA1967B-68E4-53DE-134A-19CBB82905E0}"/>
              </a:ext>
            </a:extLst>
          </p:cNvPr>
          <p:cNvSpPr>
            <a:spLocks noGrp="1"/>
          </p:cNvSpPr>
          <p:nvPr>
            <p:ph type="dt" sz="half" idx="10"/>
          </p:nvPr>
        </p:nvSpPr>
        <p:spPr/>
        <p:txBody>
          <a:bodyPr/>
          <a:lstStyle/>
          <a:p>
            <a:fld id="{86412689-8623-4D79-B775-DB4A19A62F45}" type="datetimeFigureOut">
              <a:rPr lang="nb-NO" smtClean="0"/>
              <a:t>22.01.2024</a:t>
            </a:fld>
            <a:endParaRPr lang="nb-NO"/>
          </a:p>
        </p:txBody>
      </p:sp>
      <p:sp>
        <p:nvSpPr>
          <p:cNvPr id="6" name="Plassholder for bunntekst 5">
            <a:extLst>
              <a:ext uri="{FF2B5EF4-FFF2-40B4-BE49-F238E27FC236}">
                <a16:creationId xmlns:a16="http://schemas.microsoft.com/office/drawing/2014/main" id="{83D01D4C-357E-E1B8-7535-CA4F51E1CDB4}"/>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B8E17D08-92C9-5423-3053-0A79ECD8F15C}"/>
              </a:ext>
            </a:extLst>
          </p:cNvPr>
          <p:cNvSpPr>
            <a:spLocks noGrp="1"/>
          </p:cNvSpPr>
          <p:nvPr>
            <p:ph type="sldNum" sz="quarter" idx="12"/>
          </p:nvPr>
        </p:nvSpPr>
        <p:spPr/>
        <p:txBody>
          <a:bodyPr/>
          <a:lstStyle/>
          <a:p>
            <a:fld id="{A22957D8-19B5-4E45-B50B-B2975A5DC1FF}" type="slidenum">
              <a:rPr lang="nb-NO" smtClean="0"/>
              <a:t>‹#›</a:t>
            </a:fld>
            <a:endParaRPr lang="nb-NO"/>
          </a:p>
        </p:txBody>
      </p:sp>
    </p:spTree>
    <p:extLst>
      <p:ext uri="{BB962C8B-B14F-4D97-AF65-F5344CB8AC3E}">
        <p14:creationId xmlns:p14="http://schemas.microsoft.com/office/powerpoint/2010/main" val="394390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0D57125-2E8B-2EE9-5429-F62FFC04A2FD}"/>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16316A25-EB9C-C301-DD8E-BDF3EF9DBB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7871092D-793F-E311-DE69-9DC40E80F2F9}"/>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DFADB5D5-A67A-5D74-09CC-5DDCE14880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1C26233A-C711-063D-3EDE-79EEB236CF8D}"/>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8104041C-F0A7-30FD-CF1D-727F982B2669}"/>
              </a:ext>
            </a:extLst>
          </p:cNvPr>
          <p:cNvSpPr>
            <a:spLocks noGrp="1"/>
          </p:cNvSpPr>
          <p:nvPr>
            <p:ph type="dt" sz="half" idx="10"/>
          </p:nvPr>
        </p:nvSpPr>
        <p:spPr/>
        <p:txBody>
          <a:bodyPr/>
          <a:lstStyle/>
          <a:p>
            <a:fld id="{86412689-8623-4D79-B775-DB4A19A62F45}" type="datetimeFigureOut">
              <a:rPr lang="nb-NO" smtClean="0"/>
              <a:t>22.01.2024</a:t>
            </a:fld>
            <a:endParaRPr lang="nb-NO"/>
          </a:p>
        </p:txBody>
      </p:sp>
      <p:sp>
        <p:nvSpPr>
          <p:cNvPr id="8" name="Plassholder for bunntekst 7">
            <a:extLst>
              <a:ext uri="{FF2B5EF4-FFF2-40B4-BE49-F238E27FC236}">
                <a16:creationId xmlns:a16="http://schemas.microsoft.com/office/drawing/2014/main" id="{F673BBEE-706D-91B1-AE38-7DF5951D6962}"/>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2048BBF1-448D-4ADD-20C5-579A13210DE0}"/>
              </a:ext>
            </a:extLst>
          </p:cNvPr>
          <p:cNvSpPr>
            <a:spLocks noGrp="1"/>
          </p:cNvSpPr>
          <p:nvPr>
            <p:ph type="sldNum" sz="quarter" idx="12"/>
          </p:nvPr>
        </p:nvSpPr>
        <p:spPr/>
        <p:txBody>
          <a:bodyPr/>
          <a:lstStyle/>
          <a:p>
            <a:fld id="{A22957D8-19B5-4E45-B50B-B2975A5DC1FF}" type="slidenum">
              <a:rPr lang="nb-NO" smtClean="0"/>
              <a:t>‹#›</a:t>
            </a:fld>
            <a:endParaRPr lang="nb-NO"/>
          </a:p>
        </p:txBody>
      </p:sp>
    </p:spTree>
    <p:extLst>
      <p:ext uri="{BB962C8B-B14F-4D97-AF65-F5344CB8AC3E}">
        <p14:creationId xmlns:p14="http://schemas.microsoft.com/office/powerpoint/2010/main" val="857034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054B442-2332-F36C-B11B-6757F97B02BF}"/>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AD005A0C-AE27-74BE-F6B2-57E215BA1DE8}"/>
              </a:ext>
            </a:extLst>
          </p:cNvPr>
          <p:cNvSpPr>
            <a:spLocks noGrp="1"/>
          </p:cNvSpPr>
          <p:nvPr>
            <p:ph type="dt" sz="half" idx="10"/>
          </p:nvPr>
        </p:nvSpPr>
        <p:spPr/>
        <p:txBody>
          <a:bodyPr/>
          <a:lstStyle/>
          <a:p>
            <a:fld id="{86412689-8623-4D79-B775-DB4A19A62F45}" type="datetimeFigureOut">
              <a:rPr lang="nb-NO" smtClean="0"/>
              <a:t>22.01.2024</a:t>
            </a:fld>
            <a:endParaRPr lang="nb-NO"/>
          </a:p>
        </p:txBody>
      </p:sp>
      <p:sp>
        <p:nvSpPr>
          <p:cNvPr id="4" name="Plassholder for bunntekst 3">
            <a:extLst>
              <a:ext uri="{FF2B5EF4-FFF2-40B4-BE49-F238E27FC236}">
                <a16:creationId xmlns:a16="http://schemas.microsoft.com/office/drawing/2014/main" id="{31B96F6E-3594-F15D-83A3-F056663495CD}"/>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6FBE6E13-E914-12A9-B2D7-D33AEB4F7A29}"/>
              </a:ext>
            </a:extLst>
          </p:cNvPr>
          <p:cNvSpPr>
            <a:spLocks noGrp="1"/>
          </p:cNvSpPr>
          <p:nvPr>
            <p:ph type="sldNum" sz="quarter" idx="12"/>
          </p:nvPr>
        </p:nvSpPr>
        <p:spPr/>
        <p:txBody>
          <a:bodyPr/>
          <a:lstStyle/>
          <a:p>
            <a:fld id="{A22957D8-19B5-4E45-B50B-B2975A5DC1FF}" type="slidenum">
              <a:rPr lang="nb-NO" smtClean="0"/>
              <a:t>‹#›</a:t>
            </a:fld>
            <a:endParaRPr lang="nb-NO"/>
          </a:p>
        </p:txBody>
      </p:sp>
    </p:spTree>
    <p:extLst>
      <p:ext uri="{BB962C8B-B14F-4D97-AF65-F5344CB8AC3E}">
        <p14:creationId xmlns:p14="http://schemas.microsoft.com/office/powerpoint/2010/main" val="1436936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6BC5C0F7-71F7-9741-CDB9-B4EEA887C6B5}"/>
              </a:ext>
            </a:extLst>
          </p:cNvPr>
          <p:cNvSpPr>
            <a:spLocks noGrp="1"/>
          </p:cNvSpPr>
          <p:nvPr>
            <p:ph type="dt" sz="half" idx="10"/>
          </p:nvPr>
        </p:nvSpPr>
        <p:spPr/>
        <p:txBody>
          <a:bodyPr/>
          <a:lstStyle/>
          <a:p>
            <a:fld id="{86412689-8623-4D79-B775-DB4A19A62F45}" type="datetimeFigureOut">
              <a:rPr lang="nb-NO" smtClean="0"/>
              <a:t>22.01.2024</a:t>
            </a:fld>
            <a:endParaRPr lang="nb-NO"/>
          </a:p>
        </p:txBody>
      </p:sp>
      <p:sp>
        <p:nvSpPr>
          <p:cNvPr id="3" name="Plassholder for bunntekst 2">
            <a:extLst>
              <a:ext uri="{FF2B5EF4-FFF2-40B4-BE49-F238E27FC236}">
                <a16:creationId xmlns:a16="http://schemas.microsoft.com/office/drawing/2014/main" id="{31513EEA-31EC-D44C-3CB8-9BEF5A95CB68}"/>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4926C4E5-0D07-ABC0-3372-F89B22ED33DD}"/>
              </a:ext>
            </a:extLst>
          </p:cNvPr>
          <p:cNvSpPr>
            <a:spLocks noGrp="1"/>
          </p:cNvSpPr>
          <p:nvPr>
            <p:ph type="sldNum" sz="quarter" idx="12"/>
          </p:nvPr>
        </p:nvSpPr>
        <p:spPr/>
        <p:txBody>
          <a:bodyPr/>
          <a:lstStyle/>
          <a:p>
            <a:fld id="{A22957D8-19B5-4E45-B50B-B2975A5DC1FF}" type="slidenum">
              <a:rPr lang="nb-NO" smtClean="0"/>
              <a:t>‹#›</a:t>
            </a:fld>
            <a:endParaRPr lang="nb-NO"/>
          </a:p>
        </p:txBody>
      </p:sp>
    </p:spTree>
    <p:extLst>
      <p:ext uri="{BB962C8B-B14F-4D97-AF65-F5344CB8AC3E}">
        <p14:creationId xmlns:p14="http://schemas.microsoft.com/office/powerpoint/2010/main" val="2341715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EE60CE9-B0EC-8E22-2685-A65281956A4D}"/>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B218F0FD-632C-F10D-270C-CCD0EC47D4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CE021AB9-CA82-E5D6-098C-EA27C49273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7EAC3E76-DA84-27B6-A88F-DBC4276A2FFE}"/>
              </a:ext>
            </a:extLst>
          </p:cNvPr>
          <p:cNvSpPr>
            <a:spLocks noGrp="1"/>
          </p:cNvSpPr>
          <p:nvPr>
            <p:ph type="dt" sz="half" idx="10"/>
          </p:nvPr>
        </p:nvSpPr>
        <p:spPr/>
        <p:txBody>
          <a:bodyPr/>
          <a:lstStyle/>
          <a:p>
            <a:fld id="{86412689-8623-4D79-B775-DB4A19A62F45}" type="datetimeFigureOut">
              <a:rPr lang="nb-NO" smtClean="0"/>
              <a:t>22.01.2024</a:t>
            </a:fld>
            <a:endParaRPr lang="nb-NO"/>
          </a:p>
        </p:txBody>
      </p:sp>
      <p:sp>
        <p:nvSpPr>
          <p:cNvPr id="6" name="Plassholder for bunntekst 5">
            <a:extLst>
              <a:ext uri="{FF2B5EF4-FFF2-40B4-BE49-F238E27FC236}">
                <a16:creationId xmlns:a16="http://schemas.microsoft.com/office/drawing/2014/main" id="{A1933B00-8878-99B5-3024-5F70E4A81EC9}"/>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7597BEA9-07B0-46DB-CC9E-72E8BA9962EC}"/>
              </a:ext>
            </a:extLst>
          </p:cNvPr>
          <p:cNvSpPr>
            <a:spLocks noGrp="1"/>
          </p:cNvSpPr>
          <p:nvPr>
            <p:ph type="sldNum" sz="quarter" idx="12"/>
          </p:nvPr>
        </p:nvSpPr>
        <p:spPr/>
        <p:txBody>
          <a:bodyPr/>
          <a:lstStyle/>
          <a:p>
            <a:fld id="{A22957D8-19B5-4E45-B50B-B2975A5DC1FF}" type="slidenum">
              <a:rPr lang="nb-NO" smtClean="0"/>
              <a:t>‹#›</a:t>
            </a:fld>
            <a:endParaRPr lang="nb-NO"/>
          </a:p>
        </p:txBody>
      </p:sp>
    </p:spTree>
    <p:extLst>
      <p:ext uri="{BB962C8B-B14F-4D97-AF65-F5344CB8AC3E}">
        <p14:creationId xmlns:p14="http://schemas.microsoft.com/office/powerpoint/2010/main" val="3119124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354FBC4-3CFD-6E38-441F-7514DA80E7C6}"/>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1B0CAC1B-FE92-60B0-2840-1AC163E905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58E1DF8B-39E3-50F2-E824-13F4189CAE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57CDD938-F0BB-2A34-0D23-B51A36E4C06E}"/>
              </a:ext>
            </a:extLst>
          </p:cNvPr>
          <p:cNvSpPr>
            <a:spLocks noGrp="1"/>
          </p:cNvSpPr>
          <p:nvPr>
            <p:ph type="dt" sz="half" idx="10"/>
          </p:nvPr>
        </p:nvSpPr>
        <p:spPr/>
        <p:txBody>
          <a:bodyPr/>
          <a:lstStyle/>
          <a:p>
            <a:fld id="{86412689-8623-4D79-B775-DB4A19A62F45}" type="datetimeFigureOut">
              <a:rPr lang="nb-NO" smtClean="0"/>
              <a:t>22.01.2024</a:t>
            </a:fld>
            <a:endParaRPr lang="nb-NO"/>
          </a:p>
        </p:txBody>
      </p:sp>
      <p:sp>
        <p:nvSpPr>
          <p:cNvPr id="6" name="Plassholder for bunntekst 5">
            <a:extLst>
              <a:ext uri="{FF2B5EF4-FFF2-40B4-BE49-F238E27FC236}">
                <a16:creationId xmlns:a16="http://schemas.microsoft.com/office/drawing/2014/main" id="{30EFF07C-9944-C7C3-CCEC-59EAF4D02A2E}"/>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8A6CFA46-173C-DF00-AA20-351230CA98A8}"/>
              </a:ext>
            </a:extLst>
          </p:cNvPr>
          <p:cNvSpPr>
            <a:spLocks noGrp="1"/>
          </p:cNvSpPr>
          <p:nvPr>
            <p:ph type="sldNum" sz="quarter" idx="12"/>
          </p:nvPr>
        </p:nvSpPr>
        <p:spPr/>
        <p:txBody>
          <a:bodyPr/>
          <a:lstStyle/>
          <a:p>
            <a:fld id="{A22957D8-19B5-4E45-B50B-B2975A5DC1FF}" type="slidenum">
              <a:rPr lang="nb-NO" smtClean="0"/>
              <a:t>‹#›</a:t>
            </a:fld>
            <a:endParaRPr lang="nb-NO"/>
          </a:p>
        </p:txBody>
      </p:sp>
    </p:spTree>
    <p:extLst>
      <p:ext uri="{BB962C8B-B14F-4D97-AF65-F5344CB8AC3E}">
        <p14:creationId xmlns:p14="http://schemas.microsoft.com/office/powerpoint/2010/main" val="1047692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E3C43B00-B59D-5D96-3F1C-64429E5755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B7DB7E24-5860-3A2A-CF4A-3F26A2138E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98585FB1-5D04-D801-1965-2AEE9B62FD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412689-8623-4D79-B775-DB4A19A62F45}" type="datetimeFigureOut">
              <a:rPr lang="nb-NO" smtClean="0"/>
              <a:t>22.01.2024</a:t>
            </a:fld>
            <a:endParaRPr lang="nb-NO"/>
          </a:p>
        </p:txBody>
      </p:sp>
      <p:sp>
        <p:nvSpPr>
          <p:cNvPr id="5" name="Plassholder for bunntekst 4">
            <a:extLst>
              <a:ext uri="{FF2B5EF4-FFF2-40B4-BE49-F238E27FC236}">
                <a16:creationId xmlns:a16="http://schemas.microsoft.com/office/drawing/2014/main" id="{E76A65E5-A8EA-647F-A8ED-24AE825FDE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A8198F7C-E7CB-5E31-0FC3-BF25FDFF1B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2957D8-19B5-4E45-B50B-B2975A5DC1FF}" type="slidenum">
              <a:rPr lang="nb-NO" smtClean="0"/>
              <a:t>‹#›</a:t>
            </a:fld>
            <a:endParaRPr lang="nb-NO"/>
          </a:p>
        </p:txBody>
      </p:sp>
    </p:spTree>
    <p:extLst>
      <p:ext uri="{BB962C8B-B14F-4D97-AF65-F5344CB8AC3E}">
        <p14:creationId xmlns:p14="http://schemas.microsoft.com/office/powerpoint/2010/main" val="3876190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youtube.com/watch?v=ORvs00f-ggc&amp;t=1s" TargetMode="Externa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723C66ED-DBBF-12CA-7F5E-813E0E7D036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7622"/>
            <a:ext cx="12192000" cy="6894986"/>
            <a:chOff x="0" y="-7622"/>
            <a:chExt cx="12192000" cy="6894986"/>
          </a:xfrm>
        </p:grpSpPr>
        <p:sp>
          <p:nvSpPr>
            <p:cNvPr id="12" name="Rectangle 11">
              <a:extLst>
                <a:ext uri="{FF2B5EF4-FFF2-40B4-BE49-F238E27FC236}">
                  <a16:creationId xmlns:a16="http://schemas.microsoft.com/office/drawing/2014/main" id="{E3002B52-2669-1ED7-2E0F-0627FC31DF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7621"/>
              <a:ext cx="12192000" cy="6887364"/>
            </a:xfrm>
            <a:prstGeom prst="rect">
              <a:avLst/>
            </a:prstGeom>
            <a:gradFill>
              <a:gsLst>
                <a:gs pos="8000">
                  <a:schemeClr val="accent5"/>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82E9EC0D-91EA-9D35-F655-335C580AB3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9" y="0"/>
              <a:ext cx="8216919" cy="6887364"/>
            </a:xfrm>
            <a:prstGeom prst="rect">
              <a:avLst/>
            </a:prstGeom>
            <a:gradFill flip="none" rotWithShape="1">
              <a:gsLst>
                <a:gs pos="0">
                  <a:schemeClr val="accent5">
                    <a:lumMod val="75000"/>
                    <a:alpha val="79000"/>
                  </a:schemeClr>
                </a:gs>
                <a:gs pos="40000">
                  <a:schemeClr val="accent5">
                    <a:lumMod val="60000"/>
                    <a:lumOff val="40000"/>
                    <a:alpha val="0"/>
                  </a:schemeClr>
                </a:gs>
              </a:gsLst>
              <a:lin ang="19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770627C-B480-1145-72DC-5B59DBE048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39978" y="-7622"/>
              <a:ext cx="8451623" cy="6887367"/>
            </a:xfrm>
            <a:prstGeom prst="rect">
              <a:avLst/>
            </a:prstGeom>
            <a:gradFill>
              <a:gsLst>
                <a:gs pos="0">
                  <a:schemeClr val="accent5">
                    <a:lumMod val="75000"/>
                    <a:alpha val="67000"/>
                  </a:schemeClr>
                </a:gs>
                <a:gs pos="60000">
                  <a:schemeClr val="accent5">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9F81D39-93D1-019C-74DC-4710F53346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9127281" y="7060"/>
              <a:ext cx="3064320" cy="6872683"/>
            </a:xfrm>
            <a:prstGeom prst="rect">
              <a:avLst/>
            </a:prstGeom>
            <a:gradFill flip="none" rotWithShape="1">
              <a:gsLst>
                <a:gs pos="0">
                  <a:schemeClr val="accent2">
                    <a:alpha val="58000"/>
                  </a:schemeClr>
                </a:gs>
                <a:gs pos="41000">
                  <a:schemeClr val="accent2">
                    <a:alpha val="0"/>
                  </a:schemeClr>
                </a:gs>
              </a:gsLst>
              <a:lin ang="1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pic>
        <p:nvPicPr>
          <p:cNvPr id="6" name="Plassholder for innhold 5" descr="Et bilde som inneholder emblem, logo, symbol, Varemerke&#10;&#10;Automatisk generert beskrivelse">
            <a:extLst>
              <a:ext uri="{FF2B5EF4-FFF2-40B4-BE49-F238E27FC236}">
                <a16:creationId xmlns:a16="http://schemas.microsoft.com/office/drawing/2014/main" id="{BC1A5AF7-CD88-F3EC-BA7C-0DBBBE4EB509}"/>
              </a:ext>
            </a:extLst>
          </p:cNvPr>
          <p:cNvPicPr>
            <a:picLocks noGrp="1" noChangeAspect="1"/>
          </p:cNvPicPr>
          <p:nvPr>
            <p:ph sz="half" idx="2"/>
          </p:nvPr>
        </p:nvPicPr>
        <p:blipFill rotWithShape="1">
          <a:blip r:embed="rId2">
            <a:alphaModFix amt="59000"/>
            <a:extLst>
              <a:ext uri="{28A0092B-C50C-407E-A947-70E740481C1C}">
                <a14:useLocalDpi xmlns:a14="http://schemas.microsoft.com/office/drawing/2010/main" val="0"/>
              </a:ext>
            </a:extLst>
          </a:blip>
          <a:srcRect t="13266" r="1" b="36740"/>
          <a:stretch/>
        </p:blipFill>
        <p:spPr>
          <a:xfrm>
            <a:off x="20" y="-7624"/>
            <a:ext cx="12191981" cy="6887365"/>
          </a:xfrm>
          <a:prstGeom prst="rect">
            <a:avLst/>
          </a:prstGeom>
        </p:spPr>
      </p:pic>
    </p:spTree>
    <p:extLst>
      <p:ext uri="{BB962C8B-B14F-4D97-AF65-F5344CB8AC3E}">
        <p14:creationId xmlns:p14="http://schemas.microsoft.com/office/powerpoint/2010/main" val="2891317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5BF7C1B-DD7E-02A7-AA1C-E5157543CBD5}"/>
              </a:ext>
            </a:extLst>
          </p:cNvPr>
          <p:cNvSpPr>
            <a:spLocks noGrp="1"/>
          </p:cNvSpPr>
          <p:nvPr>
            <p:ph type="title"/>
          </p:nvPr>
        </p:nvSpPr>
        <p:spPr/>
        <p:txBody>
          <a:bodyPr/>
          <a:lstStyle/>
          <a:p>
            <a:r>
              <a:rPr lang="nb-NO" b="1" dirty="0">
                <a:solidFill>
                  <a:srgbClr val="0070C0"/>
                </a:solidFill>
                <a:highlight>
                  <a:srgbClr val="FFFF00"/>
                </a:highlight>
              </a:rPr>
              <a:t>Winter is </a:t>
            </a:r>
            <a:r>
              <a:rPr lang="nb-NO" b="1" dirty="0" err="1">
                <a:solidFill>
                  <a:srgbClr val="0070C0"/>
                </a:solidFill>
                <a:highlight>
                  <a:srgbClr val="FFFF00"/>
                </a:highlight>
              </a:rPr>
              <a:t>Coming</a:t>
            </a:r>
            <a:r>
              <a:rPr lang="nb-NO" b="1" dirty="0">
                <a:solidFill>
                  <a:srgbClr val="0070C0"/>
                </a:solidFill>
                <a:highlight>
                  <a:srgbClr val="FFFF00"/>
                </a:highlight>
              </a:rPr>
              <a:t> to </a:t>
            </a:r>
            <a:r>
              <a:rPr lang="nb-NO" b="1" dirty="0" err="1">
                <a:solidFill>
                  <a:srgbClr val="0070C0"/>
                </a:solidFill>
                <a:highlight>
                  <a:srgbClr val="FFFF00"/>
                </a:highlight>
              </a:rPr>
              <a:t>Ukraine</a:t>
            </a:r>
            <a:r>
              <a:rPr lang="nb-NO" b="1" dirty="0">
                <a:solidFill>
                  <a:srgbClr val="0070C0"/>
                </a:solidFill>
                <a:highlight>
                  <a:srgbClr val="FFFF00"/>
                </a:highlight>
              </a:rPr>
              <a:t>  Del 2</a:t>
            </a:r>
          </a:p>
        </p:txBody>
      </p:sp>
      <p:pic>
        <p:nvPicPr>
          <p:cNvPr id="6" name="Plassholder for innhold 5" descr="Et bilde som inneholder emblem, logo, symbol, Varemerke&#10;&#10;Automatisk generert beskrivelse">
            <a:extLst>
              <a:ext uri="{FF2B5EF4-FFF2-40B4-BE49-F238E27FC236}">
                <a16:creationId xmlns:a16="http://schemas.microsoft.com/office/drawing/2014/main" id="{D4E910C7-8FFF-95D9-0ECD-21DC493A50C3}"/>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453465" y="1825625"/>
            <a:ext cx="3852747" cy="4351338"/>
          </a:xfrm>
        </p:spPr>
      </p:pic>
      <p:sp>
        <p:nvSpPr>
          <p:cNvPr id="4" name="Plassholder for innhold 3">
            <a:extLst>
              <a:ext uri="{FF2B5EF4-FFF2-40B4-BE49-F238E27FC236}">
                <a16:creationId xmlns:a16="http://schemas.microsoft.com/office/drawing/2014/main" id="{52A7CB0E-1F13-0767-5FD4-1ED6B182A188}"/>
              </a:ext>
            </a:extLst>
          </p:cNvPr>
          <p:cNvSpPr>
            <a:spLocks noGrp="1"/>
          </p:cNvSpPr>
          <p:nvPr>
            <p:ph sz="half" idx="2"/>
          </p:nvPr>
        </p:nvSpPr>
        <p:spPr/>
        <p:txBody>
          <a:bodyPr>
            <a:normAutofit fontScale="92500" lnSpcReduction="20000"/>
          </a:bodyPr>
          <a:lstStyle/>
          <a:p>
            <a:r>
              <a:rPr lang="nb-NO" dirty="0">
                <a:solidFill>
                  <a:srgbClr val="002060"/>
                </a:solidFill>
              </a:rPr>
              <a:t>Historisk fakta aggregat prosjekt. 2022/2023</a:t>
            </a:r>
          </a:p>
          <a:p>
            <a:r>
              <a:rPr lang="nb-NO" dirty="0">
                <a:solidFill>
                  <a:srgbClr val="002060"/>
                </a:solidFill>
              </a:rPr>
              <a:t>Første mål var 100 aggregater</a:t>
            </a:r>
          </a:p>
          <a:p>
            <a:r>
              <a:rPr lang="nb-NO" dirty="0">
                <a:solidFill>
                  <a:srgbClr val="002060"/>
                </a:solidFill>
              </a:rPr>
              <a:t>VI Oppnådde 2260 aggregater</a:t>
            </a:r>
          </a:p>
          <a:p>
            <a:r>
              <a:rPr lang="nb-NO" dirty="0">
                <a:solidFill>
                  <a:srgbClr val="002060"/>
                </a:solidFill>
              </a:rPr>
              <a:t>1,5 millioner Euro innsamlet</a:t>
            </a:r>
          </a:p>
          <a:p>
            <a:pPr marL="0" indent="0">
              <a:buNone/>
            </a:pPr>
            <a:r>
              <a:rPr lang="nb-NO" dirty="0">
                <a:solidFill>
                  <a:srgbClr val="002060"/>
                </a:solidFill>
              </a:rPr>
              <a:t>300.000 barn i mer enn 2000 barnehager og skoler fikk lys og varme</a:t>
            </a:r>
          </a:p>
          <a:p>
            <a:pPr marL="0" indent="0">
              <a:buNone/>
            </a:pPr>
            <a:r>
              <a:rPr lang="nb-NO" dirty="0" err="1">
                <a:solidFill>
                  <a:srgbClr val="002060"/>
                </a:solidFill>
              </a:rPr>
              <a:t>Lions</a:t>
            </a:r>
            <a:r>
              <a:rPr lang="nb-NO" dirty="0">
                <a:solidFill>
                  <a:srgbClr val="002060"/>
                </a:solidFill>
              </a:rPr>
              <a:t> i Sverige, Finland, Danmark, Island, Tyskland, Nederland Frankrike, Ukraina, Estland, Belgia, Polen, Sveits og distrikt 104 E i Norge</a:t>
            </a:r>
          </a:p>
          <a:p>
            <a:endParaRPr lang="nb-NO" dirty="0">
              <a:solidFill>
                <a:srgbClr val="002060"/>
              </a:solidFill>
            </a:endParaRPr>
          </a:p>
          <a:p>
            <a:endParaRPr lang="nb-NO" dirty="0">
              <a:solidFill>
                <a:srgbClr val="002060"/>
              </a:solidFill>
            </a:endParaRPr>
          </a:p>
        </p:txBody>
      </p:sp>
    </p:spTree>
    <p:extLst>
      <p:ext uri="{BB962C8B-B14F-4D97-AF65-F5344CB8AC3E}">
        <p14:creationId xmlns:p14="http://schemas.microsoft.com/office/powerpoint/2010/main" val="1965600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EF191FA-71BA-A2F1-A44E-0C5A8990D73B}"/>
              </a:ext>
            </a:extLst>
          </p:cNvPr>
          <p:cNvSpPr>
            <a:spLocks noGrp="1"/>
          </p:cNvSpPr>
          <p:nvPr>
            <p:ph type="title"/>
          </p:nvPr>
        </p:nvSpPr>
        <p:spPr>
          <a:xfrm>
            <a:off x="838199" y="1320126"/>
            <a:ext cx="3806729" cy="4766042"/>
          </a:xfrm>
        </p:spPr>
        <p:txBody>
          <a:bodyPr vert="horz" lIns="91440" tIns="45720" rIns="91440" bIns="45720" rtlCol="0" anchor="t">
            <a:normAutofit fontScale="90000"/>
          </a:bodyPr>
          <a:lstStyle/>
          <a:p>
            <a:pPr algn="ctr"/>
            <a:r>
              <a:rPr lang="en-US" sz="1300" dirty="0"/>
              <a:t> </a:t>
            </a:r>
            <a:r>
              <a:rPr lang="en-US" sz="1300" kern="1200" dirty="0">
                <a:solidFill>
                  <a:schemeClr val="tx1"/>
                </a:solidFill>
                <a:latin typeface="+mj-lt"/>
                <a:ea typeface="+mj-ea"/>
                <a:cs typeface="+mj-cs"/>
              </a:rPr>
              <a:t> </a:t>
            </a:r>
            <a:r>
              <a:rPr lang="en-US" sz="2400" b="1" kern="1200" dirty="0" err="1">
                <a:solidFill>
                  <a:schemeClr val="tx1"/>
                </a:solidFill>
                <a:highlight>
                  <a:srgbClr val="FFFF00"/>
                </a:highlight>
                <a:latin typeface="+mj-lt"/>
                <a:ea typeface="+mj-ea"/>
                <a:cs typeface="+mj-cs"/>
              </a:rPr>
              <a:t>Prosjekt</a:t>
            </a:r>
            <a:r>
              <a:rPr lang="en-US" sz="2400" b="1" kern="1200" dirty="0">
                <a:solidFill>
                  <a:schemeClr val="tx1"/>
                </a:solidFill>
                <a:highlight>
                  <a:srgbClr val="FFFF00"/>
                </a:highlight>
                <a:latin typeface="+mj-lt"/>
                <a:ea typeface="+mj-ea"/>
                <a:cs typeface="+mj-cs"/>
              </a:rPr>
              <a:t> 2023/2024      </a:t>
            </a:r>
            <a:r>
              <a:rPr lang="en-US" sz="2400" b="1" kern="1200" dirty="0" err="1">
                <a:solidFill>
                  <a:schemeClr val="tx1"/>
                </a:solidFill>
                <a:highlight>
                  <a:srgbClr val="FFFF00"/>
                </a:highlight>
                <a:latin typeface="+mj-lt"/>
                <a:ea typeface="+mj-ea"/>
                <a:cs typeface="+mj-cs"/>
              </a:rPr>
              <a:t>Vedovner</a:t>
            </a:r>
            <a:br>
              <a:rPr lang="en-US" sz="2400" kern="1200">
                <a:solidFill>
                  <a:schemeClr val="tx1"/>
                </a:solidFill>
                <a:highlight>
                  <a:srgbClr val="FFFF00"/>
                </a:highlight>
                <a:latin typeface="+mj-lt"/>
                <a:ea typeface="+mj-ea"/>
                <a:cs typeface="+mj-cs"/>
              </a:rPr>
            </a:br>
            <a:br>
              <a:rPr lang="en-US" sz="2400" kern="1200" dirty="0">
                <a:solidFill>
                  <a:schemeClr val="tx1"/>
                </a:solidFill>
                <a:highlight>
                  <a:srgbClr val="FFFF00"/>
                </a:highlight>
                <a:latin typeface="+mj-lt"/>
                <a:ea typeface="+mj-ea"/>
                <a:cs typeface="+mj-cs"/>
              </a:rPr>
            </a:br>
            <a:r>
              <a:rPr lang="en-US" sz="2400" b="1" kern="1200" dirty="0">
                <a:solidFill>
                  <a:schemeClr val="tx1"/>
                </a:solidFill>
                <a:latin typeface="+mj-lt"/>
                <a:ea typeface="+mj-ea"/>
                <a:cs typeface="+mj-cs"/>
              </a:rPr>
              <a:t>I Kharkiv, </a:t>
            </a:r>
            <a:r>
              <a:rPr lang="en-US" sz="2400" b="1" kern="1200" dirty="0" err="1">
                <a:solidFill>
                  <a:schemeClr val="tx1"/>
                </a:solidFill>
                <a:latin typeface="+mj-lt"/>
                <a:ea typeface="+mj-ea"/>
                <a:cs typeface="+mj-cs"/>
              </a:rPr>
              <a:t>Pavlograd</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og</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Zaporizhia</a:t>
            </a:r>
            <a:r>
              <a:rPr lang="en-US" sz="2400" b="1" kern="1200" dirty="0">
                <a:solidFill>
                  <a:schemeClr val="tx1"/>
                </a:solidFill>
                <a:latin typeface="+mj-lt"/>
                <a:ea typeface="+mj-ea"/>
                <a:cs typeface="+mj-cs"/>
              </a:rPr>
              <a:t> er det </a:t>
            </a:r>
            <a:r>
              <a:rPr lang="en-US" sz="2400" b="1" kern="1200" dirty="0" err="1">
                <a:solidFill>
                  <a:schemeClr val="tx1"/>
                </a:solidFill>
                <a:latin typeface="+mj-lt"/>
                <a:ea typeface="+mj-ea"/>
                <a:cs typeface="+mj-cs"/>
              </a:rPr>
              <a:t>stort</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behov</a:t>
            </a:r>
            <a:r>
              <a:rPr lang="en-US" sz="2400" b="1" kern="1200" dirty="0">
                <a:solidFill>
                  <a:schemeClr val="tx1"/>
                </a:solidFill>
                <a:latin typeface="+mj-lt"/>
                <a:ea typeface="+mj-ea"/>
                <a:cs typeface="+mj-cs"/>
              </a:rPr>
              <a:t> for </a:t>
            </a:r>
            <a:r>
              <a:rPr lang="en-US" sz="2400" b="1" kern="1200" dirty="0" err="1">
                <a:solidFill>
                  <a:schemeClr val="tx1"/>
                </a:solidFill>
                <a:latin typeface="+mj-lt"/>
                <a:ea typeface="+mj-ea"/>
                <a:cs typeface="+mj-cs"/>
              </a:rPr>
              <a:t>varmemulighet</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og</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kokemulighet</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Våre</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rutstfrie</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ovner</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leveres</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komplett</a:t>
            </a:r>
            <a:r>
              <a:rPr lang="en-US" sz="2400" b="1" kern="1200" dirty="0">
                <a:solidFill>
                  <a:schemeClr val="tx1"/>
                </a:solidFill>
                <a:latin typeface="+mj-lt"/>
                <a:ea typeface="+mj-ea"/>
                <a:cs typeface="+mj-cs"/>
              </a:rPr>
              <a:t> med pipe </a:t>
            </a:r>
            <a:r>
              <a:rPr lang="en-US" sz="2400" b="1" kern="1200" dirty="0" err="1">
                <a:solidFill>
                  <a:schemeClr val="tx1"/>
                </a:solidFill>
                <a:latin typeface="+mj-lt"/>
                <a:ea typeface="+mj-ea"/>
                <a:cs typeface="+mj-cs"/>
              </a:rPr>
              <a:t>og</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bruksanvisning</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på</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Ukrainsk</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og</a:t>
            </a:r>
            <a:r>
              <a:rPr lang="en-US" sz="2400" b="1" kern="1200" dirty="0">
                <a:solidFill>
                  <a:schemeClr val="tx1"/>
                </a:solidFill>
                <a:latin typeface="+mj-lt"/>
                <a:ea typeface="+mj-ea"/>
                <a:cs typeface="+mj-cs"/>
              </a:rPr>
              <a:t> </a:t>
            </a:r>
            <a:r>
              <a:rPr lang="en-US" sz="2400" b="1" kern="1200" dirty="0" err="1">
                <a:solidFill>
                  <a:schemeClr val="tx1"/>
                </a:solidFill>
                <a:latin typeface="+mj-lt"/>
                <a:ea typeface="+mj-ea"/>
                <a:cs typeface="+mj-cs"/>
              </a:rPr>
              <a:t>Engelsk</a:t>
            </a:r>
            <a:r>
              <a:rPr lang="en-US" sz="2400" b="1" kern="1200" dirty="0">
                <a:solidFill>
                  <a:schemeClr val="tx1"/>
                </a:solidFill>
                <a:latin typeface="+mj-lt"/>
                <a:ea typeface="+mj-ea"/>
                <a:cs typeface="+mj-cs"/>
              </a:rPr>
              <a:t>.  </a:t>
            </a:r>
            <a:br>
              <a:rPr lang="en-US" sz="2400" b="1" kern="1200" dirty="0">
                <a:solidFill>
                  <a:schemeClr val="tx1"/>
                </a:solidFill>
                <a:highlight>
                  <a:srgbClr val="FFFF00"/>
                </a:highlight>
                <a:latin typeface="+mj-lt"/>
                <a:ea typeface="+mj-ea"/>
                <a:cs typeface="+mj-cs"/>
              </a:rPr>
            </a:br>
            <a:br>
              <a:rPr lang="en-US" sz="2400" b="1" kern="1200" dirty="0">
                <a:solidFill>
                  <a:schemeClr val="tx1"/>
                </a:solidFill>
                <a:highlight>
                  <a:srgbClr val="FFFF00"/>
                </a:highlight>
                <a:latin typeface="+mj-lt"/>
                <a:ea typeface="+mj-ea"/>
                <a:cs typeface="+mj-cs"/>
              </a:rPr>
            </a:br>
            <a:r>
              <a:rPr lang="en-US" sz="2400" b="1" kern="1200" dirty="0" err="1">
                <a:solidFill>
                  <a:schemeClr val="tx1"/>
                </a:solidFill>
                <a:highlight>
                  <a:srgbClr val="FFFF00"/>
                </a:highlight>
                <a:latin typeface="+mj-lt"/>
                <a:ea typeface="+mj-ea"/>
                <a:cs typeface="+mj-cs"/>
              </a:rPr>
              <a:t>På</a:t>
            </a:r>
            <a:r>
              <a:rPr lang="en-US" sz="2400" b="1" kern="1200" dirty="0">
                <a:solidFill>
                  <a:schemeClr val="tx1"/>
                </a:solidFill>
                <a:highlight>
                  <a:srgbClr val="FFFF00"/>
                </a:highlight>
                <a:latin typeface="+mj-lt"/>
                <a:ea typeface="+mj-ea"/>
                <a:cs typeface="+mj-cs"/>
              </a:rPr>
              <a:t>  </a:t>
            </a:r>
            <a:r>
              <a:rPr lang="en-US" sz="2400" b="1" kern="1200" dirty="0" err="1">
                <a:solidFill>
                  <a:schemeClr val="tx1"/>
                </a:solidFill>
                <a:highlight>
                  <a:srgbClr val="FFFF00"/>
                </a:highlight>
                <a:latin typeface="+mj-lt"/>
                <a:ea typeface="+mj-ea"/>
                <a:cs typeface="+mj-cs"/>
              </a:rPr>
              <a:t>kokeplaten</a:t>
            </a:r>
            <a:r>
              <a:rPr lang="en-US" sz="2400" b="1" kern="1200" dirty="0">
                <a:solidFill>
                  <a:schemeClr val="tx1"/>
                </a:solidFill>
                <a:highlight>
                  <a:srgbClr val="FFFF00"/>
                </a:highlight>
                <a:latin typeface="+mj-lt"/>
                <a:ea typeface="+mj-ea"/>
                <a:cs typeface="+mj-cs"/>
              </a:rPr>
              <a:t> er det </a:t>
            </a:r>
            <a:r>
              <a:rPr lang="en-US" sz="2400" b="1" kern="1200" dirty="0" err="1">
                <a:solidFill>
                  <a:schemeClr val="tx1"/>
                </a:solidFill>
                <a:highlight>
                  <a:srgbClr val="FFFF00"/>
                </a:highlight>
                <a:latin typeface="+mj-lt"/>
                <a:ea typeface="+mj-ea"/>
                <a:cs typeface="+mj-cs"/>
              </a:rPr>
              <a:t>inngravert</a:t>
            </a:r>
            <a:r>
              <a:rPr lang="en-US" sz="2400" b="1" kern="1200" dirty="0">
                <a:solidFill>
                  <a:schemeClr val="tx1"/>
                </a:solidFill>
                <a:highlight>
                  <a:srgbClr val="FFFF00"/>
                </a:highlight>
                <a:latin typeface="+mj-lt"/>
                <a:ea typeface="+mj-ea"/>
                <a:cs typeface="+mj-cs"/>
              </a:rPr>
              <a:t> </a:t>
            </a:r>
            <a:r>
              <a:rPr lang="en-US" sz="2400" b="1" kern="1200" dirty="0" err="1">
                <a:solidFill>
                  <a:schemeClr val="tx1"/>
                </a:solidFill>
                <a:highlight>
                  <a:srgbClr val="FFFF00"/>
                </a:highlight>
                <a:latin typeface="+mj-lt"/>
                <a:ea typeface="+mj-ea"/>
                <a:cs typeface="+mj-cs"/>
              </a:rPr>
              <a:t>en</a:t>
            </a:r>
            <a:r>
              <a:rPr lang="en-US" sz="2400" b="1" kern="1200" dirty="0">
                <a:solidFill>
                  <a:schemeClr val="tx1"/>
                </a:solidFill>
                <a:highlight>
                  <a:srgbClr val="FFFF00"/>
                </a:highlight>
                <a:latin typeface="+mj-lt"/>
                <a:ea typeface="+mj-ea"/>
                <a:cs typeface="+mj-cs"/>
              </a:rPr>
              <a:t> </a:t>
            </a:r>
            <a:r>
              <a:rPr lang="en-US" sz="2400" b="1" kern="1200" dirty="0" err="1">
                <a:solidFill>
                  <a:schemeClr val="tx1"/>
                </a:solidFill>
                <a:highlight>
                  <a:srgbClr val="FFFF00"/>
                </a:highlight>
                <a:latin typeface="+mj-lt"/>
                <a:ea typeface="+mj-ea"/>
                <a:cs typeface="+mj-cs"/>
              </a:rPr>
              <a:t>stor</a:t>
            </a:r>
            <a:r>
              <a:rPr lang="en-US" sz="2400" b="1" kern="1200" dirty="0">
                <a:solidFill>
                  <a:schemeClr val="tx1"/>
                </a:solidFill>
                <a:highlight>
                  <a:srgbClr val="FFFF00"/>
                </a:highlight>
                <a:latin typeface="+mj-lt"/>
                <a:ea typeface="+mj-ea"/>
                <a:cs typeface="+mj-cs"/>
              </a:rPr>
              <a:t> Lions Logo</a:t>
            </a:r>
            <a:br>
              <a:rPr lang="en-US" sz="2400" kern="1200" dirty="0">
                <a:solidFill>
                  <a:schemeClr val="tx1"/>
                </a:solidFill>
                <a:highlight>
                  <a:srgbClr val="FFFF00"/>
                </a:highlight>
                <a:latin typeface="+mj-lt"/>
                <a:ea typeface="+mj-ea"/>
                <a:cs typeface="+mj-cs"/>
              </a:rPr>
            </a:br>
            <a:br>
              <a:rPr lang="en-US" sz="2400" kern="1200" dirty="0">
                <a:solidFill>
                  <a:schemeClr val="tx1"/>
                </a:solidFill>
                <a:highlight>
                  <a:srgbClr val="FFFF00"/>
                </a:highlight>
                <a:latin typeface="+mj-lt"/>
                <a:ea typeface="+mj-ea"/>
                <a:cs typeface="+mj-cs"/>
              </a:rPr>
            </a:br>
            <a:br>
              <a:rPr lang="en-US" sz="2400" kern="1200" dirty="0">
                <a:solidFill>
                  <a:schemeClr val="tx1"/>
                </a:solidFill>
                <a:highlight>
                  <a:srgbClr val="FFFF00"/>
                </a:highlight>
                <a:latin typeface="+mj-lt"/>
                <a:ea typeface="+mj-ea"/>
                <a:cs typeface="+mj-cs"/>
              </a:rPr>
            </a:br>
            <a:endParaRPr lang="en-US" sz="2400" kern="1200" dirty="0">
              <a:solidFill>
                <a:schemeClr val="tx1"/>
              </a:solidFill>
              <a:highlight>
                <a:srgbClr val="FFFF00"/>
              </a:highlight>
              <a:latin typeface="+mj-lt"/>
              <a:ea typeface="+mj-ea"/>
              <a:cs typeface="+mj-cs"/>
            </a:endParaRPr>
          </a:p>
        </p:txBody>
      </p:sp>
      <p:pic>
        <p:nvPicPr>
          <p:cNvPr id="5" name="Plassholder for innhold 4" descr="Et bilde som inneholder emblem, logo, symbol, Varemerke&#10;&#10;Automatisk generert beskrivelse">
            <a:extLst>
              <a:ext uri="{FF2B5EF4-FFF2-40B4-BE49-F238E27FC236}">
                <a16:creationId xmlns:a16="http://schemas.microsoft.com/office/drawing/2014/main" id="{74F5DDA3-A7D9-6CE3-A007-EE132ABDA02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r="-1" b="19842"/>
          <a:stretch/>
        </p:blipFill>
        <p:spPr>
          <a:xfrm>
            <a:off x="5595596" y="787115"/>
            <a:ext cx="5677082" cy="5141910"/>
          </a:xfrm>
          <a:prstGeom prst="rect">
            <a:avLst/>
          </a:prstGeom>
        </p:spPr>
      </p:pic>
      <p:grpSp>
        <p:nvGrpSpPr>
          <p:cNvPr id="30" name="Group 29">
            <a:extLst>
              <a:ext uri="{FF2B5EF4-FFF2-40B4-BE49-F238E27FC236}">
                <a16:creationId xmlns:a16="http://schemas.microsoft.com/office/drawing/2014/main" id="{71E4E172-1EA7-E251-8265-AD4D6731547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31" name="Rectangle 30">
              <a:extLst>
                <a:ext uri="{FF2B5EF4-FFF2-40B4-BE49-F238E27FC236}">
                  <a16:creationId xmlns:a16="http://schemas.microsoft.com/office/drawing/2014/main" id="{B36EE4C1-7905-4652-A645-D2C3112E2F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5B2D6870-BDC0-AE8B-A7F5-D570327D12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59029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EFBB7F6-F193-8E59-BA7E-95030A5ADD13}"/>
              </a:ext>
            </a:extLst>
          </p:cNvPr>
          <p:cNvSpPr>
            <a:spLocks noGrp="1"/>
          </p:cNvSpPr>
          <p:nvPr>
            <p:ph type="title"/>
          </p:nvPr>
        </p:nvSpPr>
        <p:spPr/>
        <p:txBody>
          <a:bodyPr>
            <a:normAutofit/>
          </a:bodyPr>
          <a:lstStyle/>
          <a:p>
            <a:r>
              <a:rPr lang="nb-NO" sz="4000" b="1" dirty="0">
                <a:solidFill>
                  <a:srgbClr val="0070C0"/>
                </a:solidFill>
                <a:highlight>
                  <a:srgbClr val="FFFF00"/>
                </a:highlight>
              </a:rPr>
              <a:t>Godkjent av </a:t>
            </a:r>
            <a:r>
              <a:rPr lang="nb-NO" sz="4000" b="1" dirty="0" err="1">
                <a:solidFill>
                  <a:srgbClr val="0070C0"/>
                </a:solidFill>
                <a:highlight>
                  <a:srgbClr val="FFFF00"/>
                </a:highlight>
              </a:rPr>
              <a:t>Lions</a:t>
            </a:r>
            <a:r>
              <a:rPr lang="nb-NO" sz="4000" b="1" dirty="0">
                <a:solidFill>
                  <a:srgbClr val="0070C0"/>
                </a:solidFill>
                <a:highlight>
                  <a:srgbClr val="FFFF00"/>
                </a:highlight>
              </a:rPr>
              <a:t> Club International Foundation</a:t>
            </a:r>
          </a:p>
        </p:txBody>
      </p:sp>
      <p:pic>
        <p:nvPicPr>
          <p:cNvPr id="6" name="Plassholder for innhold 5" descr="Et bilde som inneholder emblem, logo, symbol, Varemerke&#10;&#10;Automatisk generert beskrivelse">
            <a:extLst>
              <a:ext uri="{FF2B5EF4-FFF2-40B4-BE49-F238E27FC236}">
                <a16:creationId xmlns:a16="http://schemas.microsoft.com/office/drawing/2014/main" id="{7445247B-0F4E-F72B-1AE9-EBE764F139DD}"/>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502626" y="1825625"/>
            <a:ext cx="3852747" cy="4351338"/>
          </a:xfrm>
        </p:spPr>
      </p:pic>
      <p:sp>
        <p:nvSpPr>
          <p:cNvPr id="4" name="Plassholder for innhold 3">
            <a:extLst>
              <a:ext uri="{FF2B5EF4-FFF2-40B4-BE49-F238E27FC236}">
                <a16:creationId xmlns:a16="http://schemas.microsoft.com/office/drawing/2014/main" id="{8CB724F6-7451-0595-7732-CC257B49F9F8}"/>
              </a:ext>
            </a:extLst>
          </p:cNvPr>
          <p:cNvSpPr>
            <a:spLocks noGrp="1"/>
          </p:cNvSpPr>
          <p:nvPr>
            <p:ph sz="half" idx="2"/>
          </p:nvPr>
        </p:nvSpPr>
        <p:spPr/>
        <p:txBody>
          <a:bodyPr/>
          <a:lstStyle/>
          <a:p>
            <a:r>
              <a:rPr lang="nb-NO" dirty="0"/>
              <a:t>Det betyr at donasjoner til prosjektet vil bli godskrevet klubbenes Melvin Jones fond i LCIF.  Ett </a:t>
            </a:r>
            <a:r>
              <a:rPr lang="nb-NO" dirty="0" err="1"/>
              <a:t>Lionsmedlem</a:t>
            </a:r>
            <a:r>
              <a:rPr lang="nb-NO" dirty="0"/>
              <a:t> som gir en støtte direkte vil oppnå det samme.  </a:t>
            </a:r>
          </a:p>
          <a:p>
            <a:r>
              <a:rPr lang="nb-NO" dirty="0"/>
              <a:t>Det viktigste er at vi som </a:t>
            </a:r>
            <a:r>
              <a:rPr lang="nb-NO" dirty="0" err="1"/>
              <a:t>Lionsmedlemmer</a:t>
            </a:r>
            <a:r>
              <a:rPr lang="nb-NO" dirty="0"/>
              <a:t> samarbeider over grensene</a:t>
            </a:r>
          </a:p>
          <a:p>
            <a:r>
              <a:rPr lang="nb-NO" sz="4000" b="1" dirty="0">
                <a:solidFill>
                  <a:srgbClr val="C00000"/>
                </a:solidFill>
              </a:rPr>
              <a:t>Vi er ett LIONS</a:t>
            </a:r>
          </a:p>
        </p:txBody>
      </p:sp>
    </p:spTree>
    <p:extLst>
      <p:ext uri="{BB962C8B-B14F-4D97-AF65-F5344CB8AC3E}">
        <p14:creationId xmlns:p14="http://schemas.microsoft.com/office/powerpoint/2010/main" val="961296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98841E2-BE30-FA73-A53C-29B0E558502F}"/>
              </a:ext>
            </a:extLst>
          </p:cNvPr>
          <p:cNvSpPr>
            <a:spLocks noGrp="1"/>
          </p:cNvSpPr>
          <p:nvPr>
            <p:ph type="title"/>
          </p:nvPr>
        </p:nvSpPr>
        <p:spPr/>
        <p:txBody>
          <a:bodyPr/>
          <a:lstStyle/>
          <a:p>
            <a:r>
              <a:rPr lang="nb-NO" b="1" dirty="0" err="1">
                <a:solidFill>
                  <a:srgbClr val="00B0F0"/>
                </a:solidFill>
                <a:highlight>
                  <a:srgbClr val="FFFF00"/>
                </a:highlight>
              </a:rPr>
              <a:t>Lions</a:t>
            </a:r>
            <a:r>
              <a:rPr lang="nb-NO" b="1" dirty="0">
                <a:solidFill>
                  <a:srgbClr val="00B0F0"/>
                </a:solidFill>
                <a:highlight>
                  <a:srgbClr val="FFFF00"/>
                </a:highlight>
              </a:rPr>
              <a:t> garanti for gjennomføringen</a:t>
            </a:r>
            <a:r>
              <a:rPr lang="nb-NO" b="1" dirty="0">
                <a:solidFill>
                  <a:srgbClr val="00B0F0"/>
                </a:solidFill>
              </a:rPr>
              <a:t>.</a:t>
            </a:r>
          </a:p>
        </p:txBody>
      </p:sp>
      <p:pic>
        <p:nvPicPr>
          <p:cNvPr id="6" name="Plassholder for innhold 5" descr="Et bilde som inneholder emblem, logo, symbol, Varemerke&#10;&#10;Automatisk generert beskrivelse">
            <a:extLst>
              <a:ext uri="{FF2B5EF4-FFF2-40B4-BE49-F238E27FC236}">
                <a16:creationId xmlns:a16="http://schemas.microsoft.com/office/drawing/2014/main" id="{6586EE61-7F88-1D73-DA90-E310D3BFCB72}"/>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502626" y="1825625"/>
            <a:ext cx="3852747" cy="4351338"/>
          </a:xfrm>
        </p:spPr>
      </p:pic>
      <p:sp>
        <p:nvSpPr>
          <p:cNvPr id="4" name="Plassholder for innhold 3">
            <a:extLst>
              <a:ext uri="{FF2B5EF4-FFF2-40B4-BE49-F238E27FC236}">
                <a16:creationId xmlns:a16="http://schemas.microsoft.com/office/drawing/2014/main" id="{759EF178-A463-7357-BE49-B123516A86CF}"/>
              </a:ext>
            </a:extLst>
          </p:cNvPr>
          <p:cNvSpPr>
            <a:spLocks noGrp="1"/>
          </p:cNvSpPr>
          <p:nvPr>
            <p:ph sz="half" idx="2"/>
          </p:nvPr>
        </p:nvSpPr>
        <p:spPr/>
        <p:txBody>
          <a:bodyPr/>
          <a:lstStyle/>
          <a:p>
            <a:r>
              <a:rPr lang="nb-NO" dirty="0" err="1">
                <a:solidFill>
                  <a:srgbClr val="C00000"/>
                </a:solidFill>
              </a:rPr>
              <a:t>Lions</a:t>
            </a:r>
            <a:r>
              <a:rPr lang="nb-NO" dirty="0">
                <a:solidFill>
                  <a:srgbClr val="C00000"/>
                </a:solidFill>
              </a:rPr>
              <a:t> har full kontroll over prosjektet fra produksjon til mottaker i Ukraina.</a:t>
            </a:r>
          </a:p>
          <a:p>
            <a:r>
              <a:rPr lang="nb-NO" dirty="0">
                <a:highlight>
                  <a:srgbClr val="FFFF00"/>
                </a:highlight>
              </a:rPr>
              <a:t>Prosjektet vil bli revidert i henhold til </a:t>
            </a:r>
            <a:r>
              <a:rPr lang="nb-NO" dirty="0" err="1">
                <a:highlight>
                  <a:srgbClr val="FFFF00"/>
                </a:highlight>
              </a:rPr>
              <a:t>Lions</a:t>
            </a:r>
            <a:r>
              <a:rPr lang="nb-NO" dirty="0">
                <a:highlight>
                  <a:srgbClr val="FFFF00"/>
                </a:highlight>
              </a:rPr>
              <a:t> standarder og etter internasjonale standarder</a:t>
            </a:r>
            <a:r>
              <a:rPr lang="nb-NO" dirty="0"/>
              <a:t>.</a:t>
            </a:r>
          </a:p>
          <a:p>
            <a:r>
              <a:rPr lang="nb-NO" dirty="0">
                <a:solidFill>
                  <a:srgbClr val="0070C0"/>
                </a:solidFill>
                <a:highlight>
                  <a:srgbClr val="FFFF00"/>
                </a:highlight>
              </a:rPr>
              <a:t>Prosjektet vil være sikret mot korrupsjon.  </a:t>
            </a:r>
          </a:p>
          <a:p>
            <a:r>
              <a:rPr lang="nb-NO" dirty="0">
                <a:solidFill>
                  <a:srgbClr val="00B050"/>
                </a:solidFill>
              </a:rPr>
              <a:t>Prosjektet vil avgi sluttrapport om resultatet som er oppnådd</a:t>
            </a:r>
            <a:r>
              <a:rPr lang="nb-NO" dirty="0"/>
              <a:t>.</a:t>
            </a:r>
          </a:p>
        </p:txBody>
      </p:sp>
    </p:spTree>
    <p:extLst>
      <p:ext uri="{BB962C8B-B14F-4D97-AF65-F5344CB8AC3E}">
        <p14:creationId xmlns:p14="http://schemas.microsoft.com/office/powerpoint/2010/main" val="1827901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8826524-FAA6-4722-43C5-FADC01E9B59C}"/>
              </a:ext>
            </a:extLst>
          </p:cNvPr>
          <p:cNvSpPr>
            <a:spLocks noGrp="1"/>
          </p:cNvSpPr>
          <p:nvPr>
            <p:ph type="title"/>
          </p:nvPr>
        </p:nvSpPr>
        <p:spPr/>
        <p:txBody>
          <a:bodyPr/>
          <a:lstStyle/>
          <a:p>
            <a:r>
              <a:rPr lang="nb-NO" b="1" dirty="0" err="1">
                <a:solidFill>
                  <a:srgbClr val="00B0F0"/>
                </a:solidFill>
                <a:highlight>
                  <a:srgbClr val="FFFF00"/>
                </a:highlight>
              </a:rPr>
              <a:t>Lions</a:t>
            </a:r>
            <a:r>
              <a:rPr lang="nb-NO" b="1" dirty="0">
                <a:solidFill>
                  <a:srgbClr val="00B0F0"/>
                </a:solidFill>
                <a:highlight>
                  <a:srgbClr val="FFFF00"/>
                </a:highlight>
              </a:rPr>
              <a:t> er en nøytral humanitær organisasjon</a:t>
            </a:r>
          </a:p>
        </p:txBody>
      </p:sp>
      <p:pic>
        <p:nvPicPr>
          <p:cNvPr id="6" name="Plassholder for innhold 5" descr="Et bilde som inneholder emblem, logo, symbol, Varemerke&#10;&#10;Automatisk generert beskrivelse">
            <a:extLst>
              <a:ext uri="{FF2B5EF4-FFF2-40B4-BE49-F238E27FC236}">
                <a16:creationId xmlns:a16="http://schemas.microsoft.com/office/drawing/2014/main" id="{1847921E-7801-114E-D532-EA7537EA4EFA}"/>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502626" y="1825625"/>
            <a:ext cx="3852747" cy="4351338"/>
          </a:xfrm>
        </p:spPr>
      </p:pic>
      <p:sp>
        <p:nvSpPr>
          <p:cNvPr id="4" name="Plassholder for innhold 3">
            <a:extLst>
              <a:ext uri="{FF2B5EF4-FFF2-40B4-BE49-F238E27FC236}">
                <a16:creationId xmlns:a16="http://schemas.microsoft.com/office/drawing/2014/main" id="{62A2EEBD-4BFC-7887-BD75-A192FC590705}"/>
              </a:ext>
            </a:extLst>
          </p:cNvPr>
          <p:cNvSpPr>
            <a:spLocks noGrp="1"/>
          </p:cNvSpPr>
          <p:nvPr>
            <p:ph sz="half" idx="2"/>
          </p:nvPr>
        </p:nvSpPr>
        <p:spPr/>
        <p:txBody>
          <a:bodyPr>
            <a:normAutofit/>
          </a:bodyPr>
          <a:lstStyle/>
          <a:p>
            <a:r>
              <a:rPr lang="nb-NO" dirty="0"/>
              <a:t>Det er ikke vår oppgave å støtte de krigende partene. Vi skal yte hjelp til de sivile, fortrinnsvis barnefamilier.  Dette er utrolig viktig. I det øyeblikket </a:t>
            </a:r>
            <a:r>
              <a:rPr lang="nb-NO" dirty="0" err="1"/>
              <a:t>Lions</a:t>
            </a:r>
            <a:r>
              <a:rPr lang="nb-NO" dirty="0"/>
              <a:t> gir støtte til en av de stridende parter vil </a:t>
            </a:r>
            <a:r>
              <a:rPr lang="nb-NO" dirty="0" err="1"/>
              <a:t>Lions</a:t>
            </a:r>
            <a:r>
              <a:rPr lang="nb-NO" dirty="0"/>
              <a:t> kunne bli ett militært mål i kriger.  Ikke bare i Ukraina, men også i andre konflikter i verden.</a:t>
            </a:r>
          </a:p>
        </p:txBody>
      </p:sp>
    </p:spTree>
    <p:extLst>
      <p:ext uri="{BB962C8B-B14F-4D97-AF65-F5344CB8AC3E}">
        <p14:creationId xmlns:p14="http://schemas.microsoft.com/office/powerpoint/2010/main" val="2135858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3" name="Rectangle 12">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B241DE87-98B8-CBF1-6D91-00EE2D20AFA1}"/>
              </a:ext>
            </a:extLst>
          </p:cNvPr>
          <p:cNvSpPr>
            <a:spLocks noGrp="1"/>
          </p:cNvSpPr>
          <p:nvPr>
            <p:ph type="title"/>
          </p:nvPr>
        </p:nvSpPr>
        <p:spPr>
          <a:xfrm>
            <a:off x="761803" y="350196"/>
            <a:ext cx="4646904" cy="1624520"/>
          </a:xfrm>
        </p:spPr>
        <p:txBody>
          <a:bodyPr vert="horz" lIns="91440" tIns="45720" rIns="91440" bIns="45720" rtlCol="0" anchor="ctr">
            <a:normAutofit/>
          </a:bodyPr>
          <a:lstStyle/>
          <a:p>
            <a:r>
              <a:rPr lang="en-US" sz="3700">
                <a:highlight>
                  <a:srgbClr val="FFFF00"/>
                </a:highlight>
              </a:rPr>
              <a:t>Målet er at alle landets Lions Klubber deltar</a:t>
            </a:r>
          </a:p>
        </p:txBody>
      </p:sp>
      <p:sp>
        <p:nvSpPr>
          <p:cNvPr id="4" name="Plassholder for innhold 3">
            <a:extLst>
              <a:ext uri="{FF2B5EF4-FFF2-40B4-BE49-F238E27FC236}">
                <a16:creationId xmlns:a16="http://schemas.microsoft.com/office/drawing/2014/main" id="{A4513FD8-1E76-EAD3-B202-246B2434EC74}"/>
              </a:ext>
            </a:extLst>
          </p:cNvPr>
          <p:cNvSpPr>
            <a:spLocks noGrp="1"/>
          </p:cNvSpPr>
          <p:nvPr>
            <p:ph sz="half" idx="2"/>
          </p:nvPr>
        </p:nvSpPr>
        <p:spPr>
          <a:xfrm>
            <a:off x="761802" y="2743200"/>
            <a:ext cx="4646905" cy="3613149"/>
          </a:xfrm>
        </p:spPr>
        <p:txBody>
          <a:bodyPr vert="horz" lIns="91440" tIns="45720" rIns="91440" bIns="45720" rtlCol="0" anchor="ctr">
            <a:normAutofit/>
          </a:bodyPr>
          <a:lstStyle/>
          <a:p>
            <a:r>
              <a:rPr lang="en-US" sz="2000"/>
              <a:t>La oss sammen vise Lions i Ukraina at vi bryr oss.  Det er ikke bare ovnene som skal varme, men at de vet de har vår støtte.  Dette er en aksjon som er frivillig for klubbene, men om alle klubber støtter opp så kan vi med stolthet si at </a:t>
            </a:r>
          </a:p>
          <a:p>
            <a:r>
              <a:rPr lang="en-US" sz="2000" b="1"/>
              <a:t>Vi er ett Lions</a:t>
            </a:r>
          </a:p>
        </p:txBody>
      </p:sp>
      <p:pic>
        <p:nvPicPr>
          <p:cNvPr id="6" name="Plassholder for innhold 5" descr="Et bilde som inneholder emblem, logo, symbol, Varemerke&#10;&#10;Automatisk generert beskrivelse">
            <a:extLst>
              <a:ext uri="{FF2B5EF4-FFF2-40B4-BE49-F238E27FC236}">
                <a16:creationId xmlns:a16="http://schemas.microsoft.com/office/drawing/2014/main" id="{C5AB19DF-8E08-7923-9EE4-B13F2C6E35EF}"/>
              </a:ext>
            </a:extLst>
          </p:cNvPr>
          <p:cNvPicPr>
            <a:picLocks noGrp="1" noChangeAspect="1"/>
          </p:cNvPicPr>
          <p:nvPr>
            <p:ph sz="half" idx="1"/>
          </p:nvPr>
        </p:nvPicPr>
        <p:blipFill rotWithShape="1">
          <a:blip r:embed="rId2">
            <a:extLst>
              <a:ext uri="{28A0092B-C50C-407E-A947-70E740481C1C}">
                <a14:useLocalDpi xmlns:a14="http://schemas.microsoft.com/office/drawing/2010/main" val="0"/>
              </a:ext>
            </a:extLst>
          </a:blip>
          <a:srcRect r="2" b="551"/>
          <a:stretch/>
        </p:blipFill>
        <p:spPr>
          <a:xfrm>
            <a:off x="6096000" y="1"/>
            <a:ext cx="6102825" cy="6858000"/>
          </a:xfrm>
          <a:prstGeom prst="rect">
            <a:avLst/>
          </a:prstGeom>
        </p:spPr>
      </p:pic>
    </p:spTree>
    <p:extLst>
      <p:ext uri="{BB962C8B-B14F-4D97-AF65-F5344CB8AC3E}">
        <p14:creationId xmlns:p14="http://schemas.microsoft.com/office/powerpoint/2010/main" val="806810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2C7DD74-2898-6BC3-9C7C-49C2C6B03EBB}"/>
              </a:ext>
            </a:extLst>
          </p:cNvPr>
          <p:cNvSpPr>
            <a:spLocks noGrp="1"/>
          </p:cNvSpPr>
          <p:nvPr>
            <p:ph type="title"/>
          </p:nvPr>
        </p:nvSpPr>
        <p:spPr/>
        <p:txBody>
          <a:bodyPr/>
          <a:lstStyle/>
          <a:p>
            <a:r>
              <a:rPr lang="nb-NO" dirty="0"/>
              <a:t>                </a:t>
            </a:r>
          </a:p>
        </p:txBody>
      </p:sp>
      <p:sp>
        <p:nvSpPr>
          <p:cNvPr id="3" name="Plassholder for bilde 2">
            <a:extLst>
              <a:ext uri="{FF2B5EF4-FFF2-40B4-BE49-F238E27FC236}">
                <a16:creationId xmlns:a16="http://schemas.microsoft.com/office/drawing/2014/main" id="{F44B9529-5AA5-452C-B391-5EBF417669E8}"/>
              </a:ext>
            </a:extLst>
          </p:cNvPr>
          <p:cNvSpPr>
            <a:spLocks noGrp="1"/>
          </p:cNvSpPr>
          <p:nvPr>
            <p:ph type="pic" idx="1"/>
          </p:nvPr>
        </p:nvSpPr>
        <p:spPr/>
        <p:txBody>
          <a:bodyPr/>
          <a:lstStyle/>
          <a:p>
            <a:r>
              <a:rPr lang="nb-NO" dirty="0">
                <a:hlinkClick r:id="rId2"/>
              </a:rPr>
              <a:t>https://www.youtube.com/watch?v=ORvs00f-ggc&amp;t=1s</a:t>
            </a:r>
            <a:endParaRPr lang="nb-NO" dirty="0"/>
          </a:p>
          <a:p>
            <a:endParaRPr lang="nb-NO" dirty="0"/>
          </a:p>
          <a:p>
            <a:r>
              <a:rPr lang="nb-NO" dirty="0"/>
              <a:t>Her er linken til produksjon av ovnen.</a:t>
            </a:r>
          </a:p>
          <a:p>
            <a:endParaRPr lang="nb-NO" dirty="0"/>
          </a:p>
          <a:p>
            <a:endParaRPr lang="nb-NO" dirty="0"/>
          </a:p>
        </p:txBody>
      </p:sp>
      <p:sp>
        <p:nvSpPr>
          <p:cNvPr id="4" name="Plassholder for tekst 3">
            <a:extLst>
              <a:ext uri="{FF2B5EF4-FFF2-40B4-BE49-F238E27FC236}">
                <a16:creationId xmlns:a16="http://schemas.microsoft.com/office/drawing/2014/main" id="{F687B621-D5FD-50C0-B91D-6A2F6E498570}"/>
              </a:ext>
            </a:extLst>
          </p:cNvPr>
          <p:cNvSpPr>
            <a:spLocks noGrp="1"/>
          </p:cNvSpPr>
          <p:nvPr>
            <p:ph type="body" sz="half" idx="2"/>
          </p:nvPr>
        </p:nvSpPr>
        <p:spPr/>
        <p:txBody>
          <a:bodyPr/>
          <a:lstStyle/>
          <a:p>
            <a:endParaRPr lang="nb-NO" dirty="0"/>
          </a:p>
          <a:p>
            <a:r>
              <a:rPr lang="nb-NO" sz="2000" b="1" dirty="0"/>
              <a:t>Prisen for ovnen er kun nok 1800,-</a:t>
            </a:r>
          </a:p>
          <a:p>
            <a:r>
              <a:rPr lang="nb-NO" sz="2000" b="1" dirty="0"/>
              <a:t>Det inkluderer produksjon, alle avgifter, transport og levering til sluttbruker.</a:t>
            </a:r>
          </a:p>
          <a:p>
            <a:endParaRPr lang="nb-NO" sz="2000" b="1" dirty="0"/>
          </a:p>
          <a:p>
            <a:r>
              <a:rPr lang="nb-NO" sz="2000" b="1" dirty="0"/>
              <a:t>Hver eneste ovn som blir levert endrer livet til en familie.  </a:t>
            </a:r>
          </a:p>
          <a:p>
            <a:r>
              <a:rPr lang="nb-NO" sz="2000" b="1" dirty="0"/>
              <a:t>Vi kan ikke vise dem ryggen.  </a:t>
            </a:r>
          </a:p>
        </p:txBody>
      </p:sp>
      <p:pic>
        <p:nvPicPr>
          <p:cNvPr id="5" name="Plassholder for innhold 5" descr="Et bilde som inneholder emblem, logo, symbol, Varemerke&#10;&#10;Automatisk generert beskrivelse">
            <a:extLst>
              <a:ext uri="{FF2B5EF4-FFF2-40B4-BE49-F238E27FC236}">
                <a16:creationId xmlns:a16="http://schemas.microsoft.com/office/drawing/2014/main" id="{7FBA96D6-79A2-401D-35DB-46F3CC55684E}"/>
              </a:ext>
            </a:extLst>
          </p:cNvPr>
          <p:cNvPicPr>
            <a:picLocks noGrp="1" noChangeAspect="1"/>
          </p:cNvPicPr>
          <p:nvPr>
            <p:ph sz="half" idx="1"/>
          </p:nvPr>
        </p:nvPicPr>
        <p:blipFill rotWithShape="1">
          <a:blip r:embed="rId3">
            <a:extLst>
              <a:ext uri="{28A0092B-C50C-407E-A947-70E740481C1C}">
                <a14:useLocalDpi xmlns:a14="http://schemas.microsoft.com/office/drawing/2010/main" val="0"/>
              </a:ext>
            </a:extLst>
          </a:blip>
          <a:srcRect r="2" b="551"/>
          <a:stretch/>
        </p:blipFill>
        <p:spPr>
          <a:xfrm>
            <a:off x="1071717" y="762794"/>
            <a:ext cx="1160206" cy="989012"/>
          </a:xfrm>
          <a:prstGeom prst="rect">
            <a:avLst/>
          </a:prstGeom>
        </p:spPr>
      </p:pic>
    </p:spTree>
    <p:extLst>
      <p:ext uri="{BB962C8B-B14F-4D97-AF65-F5344CB8AC3E}">
        <p14:creationId xmlns:p14="http://schemas.microsoft.com/office/powerpoint/2010/main" val="298969929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339</TotalTime>
  <Words>414</Words>
  <Application>Microsoft Office PowerPoint</Application>
  <PresentationFormat>Widescreen</PresentationFormat>
  <Paragraphs>32</Paragraphs>
  <Slides>8</Slides>
  <Notes>0</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8</vt:i4>
      </vt:variant>
    </vt:vector>
  </HeadingPairs>
  <TitlesOfParts>
    <vt:vector size="12" baseType="lpstr">
      <vt:lpstr>Arial</vt:lpstr>
      <vt:lpstr>Calibri</vt:lpstr>
      <vt:lpstr>Calibri Light</vt:lpstr>
      <vt:lpstr>Office-tema</vt:lpstr>
      <vt:lpstr>PowerPoint-presentasjon</vt:lpstr>
      <vt:lpstr>Winter is Coming to Ukraine  Del 2</vt:lpstr>
      <vt:lpstr>  Prosjekt 2023/2024      Vedovner  I Kharkiv, Pavlograd og Zaporizhia er det stort behov for varmemulighet og kokemulighet.  Våre rutstfrie ovner leveres komplett med pipe og bruksanvisning på Ukrainsk og Engelsk.    På  kokeplaten er det inngravert en stor Lions Logo   </vt:lpstr>
      <vt:lpstr>Godkjent av Lions Club International Foundation</vt:lpstr>
      <vt:lpstr>Lions garanti for gjennomføringen.</vt:lpstr>
      <vt:lpstr>Lions er en nøytral humanitær organisasjon</vt:lpstr>
      <vt:lpstr>Målet er at alle landets Lions Klubber deltar</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Svein J Lie</dc:creator>
  <cp:lastModifiedBy>Svein J Lie</cp:lastModifiedBy>
  <cp:revision>2</cp:revision>
  <dcterms:created xsi:type="dcterms:W3CDTF">2024-01-12T23:46:29Z</dcterms:created>
  <dcterms:modified xsi:type="dcterms:W3CDTF">2024-01-22T10:23:09Z</dcterms:modified>
</cp:coreProperties>
</file>